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66" r:id="rId3"/>
    <p:sldId id="257" r:id="rId4"/>
    <p:sldId id="258" r:id="rId5"/>
    <p:sldId id="265" r:id="rId6"/>
  </p:sldIdLst>
  <p:sldSz cx="9144000" cy="6858000" type="screen4x3"/>
  <p:notesSz cx="6858000" cy="9144000"/>
  <p:defaultTextStyle>
    <a:defPPr>
      <a:defRPr lang="zh-CN"/>
    </a:defPPr>
    <a:lvl1pPr marL="0" algn="l" defTabSz="808970" rtl="0" eaLnBrk="1" latinLnBrk="0" hangingPunct="1">
      <a:defRPr sz="1592" kern="1200">
        <a:solidFill>
          <a:schemeClr val="tx1"/>
        </a:solidFill>
        <a:latin typeface="+mn-lt"/>
        <a:ea typeface="+mn-ea"/>
        <a:cs typeface="+mn-cs"/>
      </a:defRPr>
    </a:lvl1pPr>
    <a:lvl2pPr marL="404485" algn="l" defTabSz="808970" rtl="0" eaLnBrk="1" latinLnBrk="0" hangingPunct="1">
      <a:defRPr sz="1592" kern="1200">
        <a:solidFill>
          <a:schemeClr val="tx1"/>
        </a:solidFill>
        <a:latin typeface="+mn-lt"/>
        <a:ea typeface="+mn-ea"/>
        <a:cs typeface="+mn-cs"/>
      </a:defRPr>
    </a:lvl2pPr>
    <a:lvl3pPr marL="808970" algn="l" defTabSz="808970" rtl="0" eaLnBrk="1" latinLnBrk="0" hangingPunct="1">
      <a:defRPr sz="1592" kern="1200">
        <a:solidFill>
          <a:schemeClr val="tx1"/>
        </a:solidFill>
        <a:latin typeface="+mn-lt"/>
        <a:ea typeface="+mn-ea"/>
        <a:cs typeface="+mn-cs"/>
      </a:defRPr>
    </a:lvl3pPr>
    <a:lvl4pPr marL="1213455" algn="l" defTabSz="808970" rtl="0" eaLnBrk="1" latinLnBrk="0" hangingPunct="1">
      <a:defRPr sz="1592" kern="1200">
        <a:solidFill>
          <a:schemeClr val="tx1"/>
        </a:solidFill>
        <a:latin typeface="+mn-lt"/>
        <a:ea typeface="+mn-ea"/>
        <a:cs typeface="+mn-cs"/>
      </a:defRPr>
    </a:lvl4pPr>
    <a:lvl5pPr marL="1617939" algn="l" defTabSz="808970" rtl="0" eaLnBrk="1" latinLnBrk="0" hangingPunct="1">
      <a:defRPr sz="1592" kern="1200">
        <a:solidFill>
          <a:schemeClr val="tx1"/>
        </a:solidFill>
        <a:latin typeface="+mn-lt"/>
        <a:ea typeface="+mn-ea"/>
        <a:cs typeface="+mn-cs"/>
      </a:defRPr>
    </a:lvl5pPr>
    <a:lvl6pPr marL="2022424" algn="l" defTabSz="808970" rtl="0" eaLnBrk="1" latinLnBrk="0" hangingPunct="1">
      <a:defRPr sz="1592" kern="1200">
        <a:solidFill>
          <a:schemeClr val="tx1"/>
        </a:solidFill>
        <a:latin typeface="+mn-lt"/>
        <a:ea typeface="+mn-ea"/>
        <a:cs typeface="+mn-cs"/>
      </a:defRPr>
    </a:lvl6pPr>
    <a:lvl7pPr marL="2426909" algn="l" defTabSz="808970" rtl="0" eaLnBrk="1" latinLnBrk="0" hangingPunct="1">
      <a:defRPr sz="1592" kern="1200">
        <a:solidFill>
          <a:schemeClr val="tx1"/>
        </a:solidFill>
        <a:latin typeface="+mn-lt"/>
        <a:ea typeface="+mn-ea"/>
        <a:cs typeface="+mn-cs"/>
      </a:defRPr>
    </a:lvl7pPr>
    <a:lvl8pPr marL="2831394" algn="l" defTabSz="808970" rtl="0" eaLnBrk="1" latinLnBrk="0" hangingPunct="1">
      <a:defRPr sz="1592" kern="1200">
        <a:solidFill>
          <a:schemeClr val="tx1"/>
        </a:solidFill>
        <a:latin typeface="+mn-lt"/>
        <a:ea typeface="+mn-ea"/>
        <a:cs typeface="+mn-cs"/>
      </a:defRPr>
    </a:lvl8pPr>
    <a:lvl9pPr marL="3235879" algn="l" defTabSz="808970" rtl="0" eaLnBrk="1" latinLnBrk="0" hangingPunct="1">
      <a:defRPr sz="159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600"/>
    <a:srgbClr val="73FEFF"/>
    <a:srgbClr val="B73366"/>
    <a:srgbClr val="66168A"/>
    <a:srgbClr val="574755"/>
    <a:srgbClr val="192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98"/>
    <p:restoredTop sz="94610"/>
  </p:normalViewPr>
  <p:slideViewPr>
    <p:cSldViewPr snapToGrid="0" snapToObjects="1">
      <p:cViewPr varScale="1">
        <p:scale>
          <a:sx n="82" d="100"/>
          <a:sy n="82" d="100"/>
        </p:scale>
        <p:origin x="1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49CF-A045-8242-8B65-E2C12EB46815}" type="datetimeFigureOut">
              <a:rPr kumimoji="1" lang="zh-CN" altLang="en-US" smtClean="0"/>
              <a:t>2019/10/8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951C-E72B-3A47-9F50-68464FD297C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49CF-A045-8242-8B65-E2C12EB46815}" type="datetimeFigureOut">
              <a:rPr kumimoji="1" lang="zh-CN" altLang="en-US" smtClean="0"/>
              <a:t>2019/10/8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951C-E72B-3A47-9F50-68464FD297C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49CF-A045-8242-8B65-E2C12EB46815}" type="datetimeFigureOut">
              <a:rPr kumimoji="1" lang="zh-CN" altLang="en-US" smtClean="0"/>
              <a:t>2019/10/8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951C-E72B-3A47-9F50-68464FD297C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49CF-A045-8242-8B65-E2C12EB46815}" type="datetimeFigureOut">
              <a:rPr kumimoji="1" lang="zh-CN" altLang="en-US" smtClean="0"/>
              <a:t>2019/10/8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951C-E72B-3A47-9F50-68464FD297C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49CF-A045-8242-8B65-E2C12EB46815}" type="datetimeFigureOut">
              <a:rPr kumimoji="1" lang="zh-CN" altLang="en-US" smtClean="0"/>
              <a:t>2019/10/8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951C-E72B-3A47-9F50-68464FD297C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49CF-A045-8242-8B65-E2C12EB46815}" type="datetimeFigureOut">
              <a:rPr kumimoji="1" lang="zh-CN" altLang="en-US" smtClean="0"/>
              <a:t>2019/10/8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951C-E72B-3A47-9F50-68464FD297C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49CF-A045-8242-8B65-E2C12EB46815}" type="datetimeFigureOut">
              <a:rPr kumimoji="1" lang="zh-CN" altLang="en-US" smtClean="0"/>
              <a:t>2019/10/8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951C-E72B-3A47-9F50-68464FD297C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49CF-A045-8242-8B65-E2C12EB46815}" type="datetimeFigureOut">
              <a:rPr kumimoji="1" lang="zh-CN" altLang="en-US" smtClean="0"/>
              <a:t>2019/10/8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951C-E72B-3A47-9F50-68464FD297C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49CF-A045-8242-8B65-E2C12EB46815}" type="datetimeFigureOut">
              <a:rPr kumimoji="1" lang="zh-CN" altLang="en-US" smtClean="0"/>
              <a:t>2019/10/8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951C-E72B-3A47-9F50-68464FD297C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49CF-A045-8242-8B65-E2C12EB46815}" type="datetimeFigureOut">
              <a:rPr kumimoji="1" lang="zh-CN" altLang="en-US" smtClean="0"/>
              <a:t>2019/10/8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951C-E72B-3A47-9F50-68464FD297C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49CF-A045-8242-8B65-E2C12EB46815}" type="datetimeFigureOut">
              <a:rPr kumimoji="1" lang="zh-CN" altLang="en-US" smtClean="0"/>
              <a:t>2019/10/8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951C-E72B-3A47-9F50-68464FD297C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149CF-A045-8242-8B65-E2C12EB46815}" type="datetimeFigureOut">
              <a:rPr kumimoji="1" lang="zh-CN" altLang="en-US" smtClean="0"/>
              <a:t>2019/10/8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3951C-E72B-3A47-9F50-68464FD297C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1406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1.wdp"/><Relationship Id="rId5" Type="http://schemas.openxmlformats.org/officeDocument/2006/relationships/image" Target="../media/image4.png"/><Relationship Id="rId6" Type="http://schemas.microsoft.com/office/2007/relationships/hdphoto" Target="../media/hdphoto2.wdp"/><Relationship Id="rId7" Type="http://schemas.openxmlformats.org/officeDocument/2006/relationships/image" Target="../media/image5.png"/><Relationship Id="rId8" Type="http://schemas.microsoft.com/office/2007/relationships/hdphoto" Target="../media/hdphoto3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7E371164-8534-874E-A679-BAE3A77B556F}"/>
              </a:ext>
            </a:extLst>
          </p:cNvPr>
          <p:cNvSpPr txBox="1"/>
          <p:nvPr/>
        </p:nvSpPr>
        <p:spPr>
          <a:xfrm>
            <a:off x="2362315" y="2160355"/>
            <a:ext cx="7295371" cy="688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3874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你的演讲标题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F49F4492-39EA-2647-8DAA-E8F668133970}"/>
              </a:ext>
            </a:extLst>
          </p:cNvPr>
          <p:cNvSpPr txBox="1"/>
          <p:nvPr/>
        </p:nvSpPr>
        <p:spPr>
          <a:xfrm>
            <a:off x="4128716" y="2942032"/>
            <a:ext cx="376256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3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副标题，如果有的话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E362E327-5293-E948-A36C-1F173DE8EBFD}"/>
              </a:ext>
            </a:extLst>
          </p:cNvPr>
          <p:cNvSpPr txBox="1"/>
          <p:nvPr/>
        </p:nvSpPr>
        <p:spPr>
          <a:xfrm>
            <a:off x="5173007" y="3604574"/>
            <a:ext cx="2172390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31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你的名字。</a:t>
            </a:r>
          </a:p>
        </p:txBody>
      </p:sp>
    </p:spTree>
    <p:extLst>
      <p:ext uri="{BB962C8B-B14F-4D97-AF65-F5344CB8AC3E}">
        <p14:creationId xmlns:p14="http://schemas.microsoft.com/office/powerpoint/2010/main" val="3281955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8BC6F65A-40E9-0848-AAE1-BBE9A6205DD2}"/>
              </a:ext>
            </a:extLst>
          </p:cNvPr>
          <p:cNvGrpSpPr/>
          <p:nvPr/>
        </p:nvGrpSpPr>
        <p:grpSpPr>
          <a:xfrm>
            <a:off x="1305182" y="1266501"/>
            <a:ext cx="6853147" cy="3257719"/>
            <a:chOff x="2248589" y="1205186"/>
            <a:chExt cx="5962261" cy="2834227"/>
          </a:xfrm>
        </p:grpSpPr>
        <p:grpSp>
          <p:nvGrpSpPr>
            <p:cNvPr id="4" name="组 9">
              <a:extLst>
                <a:ext uri="{FF2B5EF4-FFF2-40B4-BE49-F238E27FC236}">
                  <a16:creationId xmlns:a16="http://schemas.microsoft.com/office/drawing/2014/main" xmlns="" id="{1FCE4783-8752-3043-86D9-92501204086E}"/>
                </a:ext>
              </a:extLst>
            </p:cNvPr>
            <p:cNvGrpSpPr/>
            <p:nvPr/>
          </p:nvGrpSpPr>
          <p:grpSpPr>
            <a:xfrm>
              <a:off x="2248589" y="1254633"/>
              <a:ext cx="3637674" cy="759119"/>
              <a:chOff x="5053884" y="2069993"/>
              <a:chExt cx="3958869" cy="826145"/>
            </a:xfrm>
          </p:grpSpPr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xmlns="" id="{89C751BE-3143-054D-BCE4-814D7AB00C46}"/>
                  </a:ext>
                </a:extLst>
              </p:cNvPr>
              <p:cNvSpPr txBox="1"/>
              <p:nvPr/>
            </p:nvSpPr>
            <p:spPr>
              <a:xfrm>
                <a:off x="5053884" y="2069993"/>
                <a:ext cx="1746504" cy="826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5070" dirty="0">
                    <a:solidFill>
                      <a:srgbClr val="FF96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目录</a:t>
                </a:r>
              </a:p>
            </p:txBody>
          </p:sp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xmlns="" id="{C78A6F41-635F-8442-A39D-E112994C821E}"/>
                  </a:ext>
                </a:extLst>
              </p:cNvPr>
              <p:cNvSpPr txBox="1"/>
              <p:nvPr/>
            </p:nvSpPr>
            <p:spPr>
              <a:xfrm>
                <a:off x="5236437" y="2483064"/>
                <a:ext cx="3776316" cy="339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682" dirty="0">
                    <a:solidFill>
                      <a:srgbClr val="FF96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CONTENTS</a:t>
                </a:r>
                <a:endParaRPr lang="zh-CN" altLang="en-US" sz="1682" dirty="0">
                  <a:solidFill>
                    <a:srgbClr val="FF96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7" name="组合 9">
              <a:extLst>
                <a:ext uri="{FF2B5EF4-FFF2-40B4-BE49-F238E27FC236}">
                  <a16:creationId xmlns:a16="http://schemas.microsoft.com/office/drawing/2014/main" xmlns="" id="{EE10013D-7CDE-B94C-A8E4-2009263A606B}"/>
                </a:ext>
              </a:extLst>
            </p:cNvPr>
            <p:cNvGrpSpPr/>
            <p:nvPr/>
          </p:nvGrpSpPr>
          <p:grpSpPr>
            <a:xfrm>
              <a:off x="4715569" y="1597905"/>
              <a:ext cx="3495281" cy="351630"/>
              <a:chOff x="1289304" y="2223176"/>
              <a:chExt cx="3803904" cy="382679"/>
            </a:xfrm>
          </p:grpSpPr>
          <p:sp>
            <p:nvSpPr>
              <p:cNvPr id="8" name="Freeform 117">
                <a:extLst>
                  <a:ext uri="{FF2B5EF4-FFF2-40B4-BE49-F238E27FC236}">
                    <a16:creationId xmlns:a16="http://schemas.microsoft.com/office/drawing/2014/main" xmlns="" id="{2EE3A51A-0795-A741-BBA6-8BF559F86B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9304" y="2264953"/>
                <a:ext cx="330330" cy="340902"/>
              </a:xfrm>
              <a:custGeom>
                <a:avLst/>
                <a:gdLst>
                  <a:gd name="T0" fmla="*/ 164810 w 458"/>
                  <a:gd name="T1" fmla="*/ 79795 h 472"/>
                  <a:gd name="T2" fmla="*/ 164810 w 458"/>
                  <a:gd name="T3" fmla="*/ 79795 h 472"/>
                  <a:gd name="T4" fmla="*/ 85110 w 458"/>
                  <a:gd name="T5" fmla="*/ 5416 h 472"/>
                  <a:gd name="T6" fmla="*/ 74291 w 458"/>
                  <a:gd name="T7" fmla="*/ 5416 h 472"/>
                  <a:gd name="T8" fmla="*/ 74291 w 458"/>
                  <a:gd name="T9" fmla="*/ 15887 h 472"/>
                  <a:gd name="T10" fmla="*/ 148582 w 458"/>
                  <a:gd name="T11" fmla="*/ 84850 h 472"/>
                  <a:gd name="T12" fmla="*/ 74291 w 458"/>
                  <a:gd name="T13" fmla="*/ 159590 h 472"/>
                  <a:gd name="T14" fmla="*/ 74291 w 458"/>
                  <a:gd name="T15" fmla="*/ 170061 h 472"/>
                  <a:gd name="T16" fmla="*/ 85110 w 458"/>
                  <a:gd name="T17" fmla="*/ 170061 h 472"/>
                  <a:gd name="T18" fmla="*/ 164810 w 458"/>
                  <a:gd name="T19" fmla="*/ 90266 h 472"/>
                  <a:gd name="T20" fmla="*/ 164810 w 458"/>
                  <a:gd name="T21" fmla="*/ 84850 h 472"/>
                  <a:gd name="T22" fmla="*/ 164810 w 458"/>
                  <a:gd name="T23" fmla="*/ 79795 h 472"/>
                  <a:gd name="T24" fmla="*/ 79700 w 458"/>
                  <a:gd name="T25" fmla="*/ 84850 h 472"/>
                  <a:gd name="T26" fmla="*/ 79700 w 458"/>
                  <a:gd name="T27" fmla="*/ 84850 h 472"/>
                  <a:gd name="T28" fmla="*/ 79700 w 458"/>
                  <a:gd name="T29" fmla="*/ 79795 h 472"/>
                  <a:gd name="T30" fmla="*/ 15868 w 458"/>
                  <a:gd name="T31" fmla="*/ 15887 h 472"/>
                  <a:gd name="T32" fmla="*/ 5410 w 458"/>
                  <a:gd name="T33" fmla="*/ 15887 h 472"/>
                  <a:gd name="T34" fmla="*/ 5410 w 458"/>
                  <a:gd name="T35" fmla="*/ 26719 h 472"/>
                  <a:gd name="T36" fmla="*/ 63832 w 458"/>
                  <a:gd name="T37" fmla="*/ 84850 h 472"/>
                  <a:gd name="T38" fmla="*/ 5410 w 458"/>
                  <a:gd name="T39" fmla="*/ 143342 h 472"/>
                  <a:gd name="T40" fmla="*/ 5410 w 458"/>
                  <a:gd name="T41" fmla="*/ 154174 h 472"/>
                  <a:gd name="T42" fmla="*/ 15868 w 458"/>
                  <a:gd name="T43" fmla="*/ 154174 h 472"/>
                  <a:gd name="T44" fmla="*/ 79700 w 458"/>
                  <a:gd name="T45" fmla="*/ 90266 h 472"/>
                  <a:gd name="T46" fmla="*/ 79700 w 458"/>
                  <a:gd name="T47" fmla="*/ 84850 h 47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458" h="472">
                    <a:moveTo>
                      <a:pt x="457" y="221"/>
                    </a:moveTo>
                    <a:lnTo>
                      <a:pt x="457" y="221"/>
                    </a:lnTo>
                    <a:cubicBezTo>
                      <a:pt x="236" y="15"/>
                      <a:pt x="236" y="15"/>
                      <a:pt x="236" y="15"/>
                    </a:cubicBezTo>
                    <a:cubicBezTo>
                      <a:pt x="236" y="0"/>
                      <a:pt x="221" y="0"/>
                      <a:pt x="206" y="15"/>
                    </a:cubicBezTo>
                    <a:cubicBezTo>
                      <a:pt x="206" y="15"/>
                      <a:pt x="206" y="30"/>
                      <a:pt x="206" y="44"/>
                    </a:cubicBezTo>
                    <a:cubicBezTo>
                      <a:pt x="412" y="235"/>
                      <a:pt x="412" y="235"/>
                      <a:pt x="412" y="235"/>
                    </a:cubicBezTo>
                    <a:cubicBezTo>
                      <a:pt x="206" y="442"/>
                      <a:pt x="206" y="442"/>
                      <a:pt x="206" y="442"/>
                    </a:cubicBezTo>
                    <a:cubicBezTo>
                      <a:pt x="206" y="456"/>
                      <a:pt x="206" y="456"/>
                      <a:pt x="206" y="471"/>
                    </a:cubicBezTo>
                    <a:cubicBezTo>
                      <a:pt x="221" y="471"/>
                      <a:pt x="236" y="471"/>
                      <a:pt x="236" y="471"/>
                    </a:cubicBezTo>
                    <a:cubicBezTo>
                      <a:pt x="457" y="250"/>
                      <a:pt x="457" y="250"/>
                      <a:pt x="457" y="250"/>
                    </a:cubicBezTo>
                    <a:cubicBezTo>
                      <a:pt x="457" y="250"/>
                      <a:pt x="457" y="250"/>
                      <a:pt x="457" y="235"/>
                    </a:cubicBezTo>
                    <a:cubicBezTo>
                      <a:pt x="457" y="235"/>
                      <a:pt x="457" y="235"/>
                      <a:pt x="457" y="221"/>
                    </a:cubicBezTo>
                    <a:close/>
                    <a:moveTo>
                      <a:pt x="221" y="235"/>
                    </a:moveTo>
                    <a:lnTo>
                      <a:pt x="221" y="235"/>
                    </a:lnTo>
                    <a:cubicBezTo>
                      <a:pt x="221" y="235"/>
                      <a:pt x="221" y="235"/>
                      <a:pt x="221" y="221"/>
                    </a:cubicBezTo>
                    <a:cubicBezTo>
                      <a:pt x="44" y="44"/>
                      <a:pt x="44" y="44"/>
                      <a:pt x="44" y="44"/>
                    </a:cubicBezTo>
                    <a:cubicBezTo>
                      <a:pt x="30" y="44"/>
                      <a:pt x="15" y="44"/>
                      <a:pt x="15" y="44"/>
                    </a:cubicBezTo>
                    <a:cubicBezTo>
                      <a:pt x="0" y="59"/>
                      <a:pt x="0" y="74"/>
                      <a:pt x="15" y="74"/>
                    </a:cubicBezTo>
                    <a:cubicBezTo>
                      <a:pt x="177" y="235"/>
                      <a:pt x="177" y="235"/>
                      <a:pt x="177" y="235"/>
                    </a:cubicBezTo>
                    <a:cubicBezTo>
                      <a:pt x="15" y="397"/>
                      <a:pt x="15" y="397"/>
                      <a:pt x="15" y="397"/>
                    </a:cubicBezTo>
                    <a:cubicBezTo>
                      <a:pt x="0" y="412"/>
                      <a:pt x="0" y="427"/>
                      <a:pt x="15" y="427"/>
                    </a:cubicBezTo>
                    <a:cubicBezTo>
                      <a:pt x="15" y="442"/>
                      <a:pt x="30" y="442"/>
                      <a:pt x="44" y="427"/>
                    </a:cubicBezTo>
                    <a:cubicBezTo>
                      <a:pt x="221" y="250"/>
                      <a:pt x="221" y="250"/>
                      <a:pt x="221" y="250"/>
                    </a:cubicBezTo>
                    <a:cubicBezTo>
                      <a:pt x="221" y="250"/>
                      <a:pt x="221" y="250"/>
                      <a:pt x="221" y="23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1682" dirty="0">
                  <a:latin typeface="微软雅黑" panose="020B0503020204020204" pitchFamily="34" charset="-122"/>
                </a:endParaRPr>
              </a:p>
            </p:txBody>
          </p:sp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xmlns="" id="{54E58C2C-5774-0D45-9A4B-DD064DD6E9D1}"/>
                  </a:ext>
                </a:extLst>
              </p:cNvPr>
              <p:cNvSpPr txBox="1"/>
              <p:nvPr/>
            </p:nvSpPr>
            <p:spPr>
              <a:xfrm>
                <a:off x="1741932" y="2223176"/>
                <a:ext cx="3351276" cy="3788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单击此处添加标题</a:t>
                </a:r>
              </a:p>
            </p:txBody>
          </p:sp>
        </p:grpSp>
        <p:grpSp>
          <p:nvGrpSpPr>
            <p:cNvPr id="10" name="组合 10">
              <a:extLst>
                <a:ext uri="{FF2B5EF4-FFF2-40B4-BE49-F238E27FC236}">
                  <a16:creationId xmlns:a16="http://schemas.microsoft.com/office/drawing/2014/main" xmlns="" id="{EFB0A002-F928-F145-9DE3-FA9ED1A57F71}"/>
                </a:ext>
              </a:extLst>
            </p:cNvPr>
            <p:cNvGrpSpPr/>
            <p:nvPr/>
          </p:nvGrpSpPr>
          <p:grpSpPr>
            <a:xfrm>
              <a:off x="4715569" y="2257542"/>
              <a:ext cx="3495281" cy="351630"/>
              <a:chOff x="1289304" y="2223176"/>
              <a:chExt cx="3803904" cy="382679"/>
            </a:xfrm>
          </p:grpSpPr>
          <p:sp>
            <p:nvSpPr>
              <p:cNvPr id="11" name="Freeform 117">
                <a:extLst>
                  <a:ext uri="{FF2B5EF4-FFF2-40B4-BE49-F238E27FC236}">
                    <a16:creationId xmlns:a16="http://schemas.microsoft.com/office/drawing/2014/main" xmlns="" id="{CD241F2C-1EC7-0945-AD8F-A2E61F1F9D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9304" y="2264953"/>
                <a:ext cx="330330" cy="340902"/>
              </a:xfrm>
              <a:custGeom>
                <a:avLst/>
                <a:gdLst>
                  <a:gd name="T0" fmla="*/ 164810 w 458"/>
                  <a:gd name="T1" fmla="*/ 79795 h 472"/>
                  <a:gd name="T2" fmla="*/ 164810 w 458"/>
                  <a:gd name="T3" fmla="*/ 79795 h 472"/>
                  <a:gd name="T4" fmla="*/ 85110 w 458"/>
                  <a:gd name="T5" fmla="*/ 5416 h 472"/>
                  <a:gd name="T6" fmla="*/ 74291 w 458"/>
                  <a:gd name="T7" fmla="*/ 5416 h 472"/>
                  <a:gd name="T8" fmla="*/ 74291 w 458"/>
                  <a:gd name="T9" fmla="*/ 15887 h 472"/>
                  <a:gd name="T10" fmla="*/ 148582 w 458"/>
                  <a:gd name="T11" fmla="*/ 84850 h 472"/>
                  <a:gd name="T12" fmla="*/ 74291 w 458"/>
                  <a:gd name="T13" fmla="*/ 159590 h 472"/>
                  <a:gd name="T14" fmla="*/ 74291 w 458"/>
                  <a:gd name="T15" fmla="*/ 170061 h 472"/>
                  <a:gd name="T16" fmla="*/ 85110 w 458"/>
                  <a:gd name="T17" fmla="*/ 170061 h 472"/>
                  <a:gd name="T18" fmla="*/ 164810 w 458"/>
                  <a:gd name="T19" fmla="*/ 90266 h 472"/>
                  <a:gd name="T20" fmla="*/ 164810 w 458"/>
                  <a:gd name="T21" fmla="*/ 84850 h 472"/>
                  <a:gd name="T22" fmla="*/ 164810 w 458"/>
                  <a:gd name="T23" fmla="*/ 79795 h 472"/>
                  <a:gd name="T24" fmla="*/ 79700 w 458"/>
                  <a:gd name="T25" fmla="*/ 84850 h 472"/>
                  <a:gd name="T26" fmla="*/ 79700 w 458"/>
                  <a:gd name="T27" fmla="*/ 84850 h 472"/>
                  <a:gd name="T28" fmla="*/ 79700 w 458"/>
                  <a:gd name="T29" fmla="*/ 79795 h 472"/>
                  <a:gd name="T30" fmla="*/ 15868 w 458"/>
                  <a:gd name="T31" fmla="*/ 15887 h 472"/>
                  <a:gd name="T32" fmla="*/ 5410 w 458"/>
                  <a:gd name="T33" fmla="*/ 15887 h 472"/>
                  <a:gd name="T34" fmla="*/ 5410 w 458"/>
                  <a:gd name="T35" fmla="*/ 26719 h 472"/>
                  <a:gd name="T36" fmla="*/ 63832 w 458"/>
                  <a:gd name="T37" fmla="*/ 84850 h 472"/>
                  <a:gd name="T38" fmla="*/ 5410 w 458"/>
                  <a:gd name="T39" fmla="*/ 143342 h 472"/>
                  <a:gd name="T40" fmla="*/ 5410 w 458"/>
                  <a:gd name="T41" fmla="*/ 154174 h 472"/>
                  <a:gd name="T42" fmla="*/ 15868 w 458"/>
                  <a:gd name="T43" fmla="*/ 154174 h 472"/>
                  <a:gd name="T44" fmla="*/ 79700 w 458"/>
                  <a:gd name="T45" fmla="*/ 90266 h 472"/>
                  <a:gd name="T46" fmla="*/ 79700 w 458"/>
                  <a:gd name="T47" fmla="*/ 84850 h 47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458" h="472">
                    <a:moveTo>
                      <a:pt x="457" y="221"/>
                    </a:moveTo>
                    <a:lnTo>
                      <a:pt x="457" y="221"/>
                    </a:lnTo>
                    <a:cubicBezTo>
                      <a:pt x="236" y="15"/>
                      <a:pt x="236" y="15"/>
                      <a:pt x="236" y="15"/>
                    </a:cubicBezTo>
                    <a:cubicBezTo>
                      <a:pt x="236" y="0"/>
                      <a:pt x="221" y="0"/>
                      <a:pt x="206" y="15"/>
                    </a:cubicBezTo>
                    <a:cubicBezTo>
                      <a:pt x="206" y="15"/>
                      <a:pt x="206" y="30"/>
                      <a:pt x="206" y="44"/>
                    </a:cubicBezTo>
                    <a:cubicBezTo>
                      <a:pt x="412" y="235"/>
                      <a:pt x="412" y="235"/>
                      <a:pt x="412" y="235"/>
                    </a:cubicBezTo>
                    <a:cubicBezTo>
                      <a:pt x="206" y="442"/>
                      <a:pt x="206" y="442"/>
                      <a:pt x="206" y="442"/>
                    </a:cubicBezTo>
                    <a:cubicBezTo>
                      <a:pt x="206" y="456"/>
                      <a:pt x="206" y="456"/>
                      <a:pt x="206" y="471"/>
                    </a:cubicBezTo>
                    <a:cubicBezTo>
                      <a:pt x="221" y="471"/>
                      <a:pt x="236" y="471"/>
                      <a:pt x="236" y="471"/>
                    </a:cubicBezTo>
                    <a:cubicBezTo>
                      <a:pt x="457" y="250"/>
                      <a:pt x="457" y="250"/>
                      <a:pt x="457" y="250"/>
                    </a:cubicBezTo>
                    <a:cubicBezTo>
                      <a:pt x="457" y="250"/>
                      <a:pt x="457" y="250"/>
                      <a:pt x="457" y="235"/>
                    </a:cubicBezTo>
                    <a:cubicBezTo>
                      <a:pt x="457" y="235"/>
                      <a:pt x="457" y="235"/>
                      <a:pt x="457" y="221"/>
                    </a:cubicBezTo>
                    <a:close/>
                    <a:moveTo>
                      <a:pt x="221" y="235"/>
                    </a:moveTo>
                    <a:lnTo>
                      <a:pt x="221" y="235"/>
                    </a:lnTo>
                    <a:cubicBezTo>
                      <a:pt x="221" y="235"/>
                      <a:pt x="221" y="235"/>
                      <a:pt x="221" y="221"/>
                    </a:cubicBezTo>
                    <a:cubicBezTo>
                      <a:pt x="44" y="44"/>
                      <a:pt x="44" y="44"/>
                      <a:pt x="44" y="44"/>
                    </a:cubicBezTo>
                    <a:cubicBezTo>
                      <a:pt x="30" y="44"/>
                      <a:pt x="15" y="44"/>
                      <a:pt x="15" y="44"/>
                    </a:cubicBezTo>
                    <a:cubicBezTo>
                      <a:pt x="0" y="59"/>
                      <a:pt x="0" y="74"/>
                      <a:pt x="15" y="74"/>
                    </a:cubicBezTo>
                    <a:cubicBezTo>
                      <a:pt x="177" y="235"/>
                      <a:pt x="177" y="235"/>
                      <a:pt x="177" y="235"/>
                    </a:cubicBezTo>
                    <a:cubicBezTo>
                      <a:pt x="15" y="397"/>
                      <a:pt x="15" y="397"/>
                      <a:pt x="15" y="397"/>
                    </a:cubicBezTo>
                    <a:cubicBezTo>
                      <a:pt x="0" y="412"/>
                      <a:pt x="0" y="427"/>
                      <a:pt x="15" y="427"/>
                    </a:cubicBezTo>
                    <a:cubicBezTo>
                      <a:pt x="15" y="442"/>
                      <a:pt x="30" y="442"/>
                      <a:pt x="44" y="427"/>
                    </a:cubicBezTo>
                    <a:cubicBezTo>
                      <a:pt x="221" y="250"/>
                      <a:pt x="221" y="250"/>
                      <a:pt x="221" y="250"/>
                    </a:cubicBezTo>
                    <a:cubicBezTo>
                      <a:pt x="221" y="250"/>
                      <a:pt x="221" y="250"/>
                      <a:pt x="221" y="23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1682" dirty="0">
                  <a:latin typeface="微软雅黑" panose="020B0503020204020204" pitchFamily="34" charset="-122"/>
                </a:endParaRPr>
              </a:p>
            </p:txBody>
          </p:sp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xmlns="" id="{40706B08-3078-4748-867D-BCA189F3C289}"/>
                  </a:ext>
                </a:extLst>
              </p:cNvPr>
              <p:cNvSpPr txBox="1"/>
              <p:nvPr/>
            </p:nvSpPr>
            <p:spPr>
              <a:xfrm>
                <a:off x="1741932" y="2223176"/>
                <a:ext cx="3351276" cy="3788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单击此处添加标题</a:t>
                </a:r>
              </a:p>
            </p:txBody>
          </p:sp>
        </p:grpSp>
        <p:grpSp>
          <p:nvGrpSpPr>
            <p:cNvPr id="13" name="组合 13">
              <a:extLst>
                <a:ext uri="{FF2B5EF4-FFF2-40B4-BE49-F238E27FC236}">
                  <a16:creationId xmlns:a16="http://schemas.microsoft.com/office/drawing/2014/main" xmlns="" id="{89626475-2D52-294E-83A9-49C2195F16F7}"/>
                </a:ext>
              </a:extLst>
            </p:cNvPr>
            <p:cNvGrpSpPr/>
            <p:nvPr/>
          </p:nvGrpSpPr>
          <p:grpSpPr>
            <a:xfrm>
              <a:off x="4715569" y="2972662"/>
              <a:ext cx="3495281" cy="351630"/>
              <a:chOff x="1289304" y="2223176"/>
              <a:chExt cx="3803904" cy="382679"/>
            </a:xfrm>
          </p:grpSpPr>
          <p:sp>
            <p:nvSpPr>
              <p:cNvPr id="14" name="Freeform 117">
                <a:extLst>
                  <a:ext uri="{FF2B5EF4-FFF2-40B4-BE49-F238E27FC236}">
                    <a16:creationId xmlns:a16="http://schemas.microsoft.com/office/drawing/2014/main" xmlns="" id="{862E5634-5C2B-964F-967C-0BC08627F9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9304" y="2264953"/>
                <a:ext cx="330330" cy="340902"/>
              </a:xfrm>
              <a:custGeom>
                <a:avLst/>
                <a:gdLst>
                  <a:gd name="T0" fmla="*/ 164810 w 458"/>
                  <a:gd name="T1" fmla="*/ 79795 h 472"/>
                  <a:gd name="T2" fmla="*/ 164810 w 458"/>
                  <a:gd name="T3" fmla="*/ 79795 h 472"/>
                  <a:gd name="T4" fmla="*/ 85110 w 458"/>
                  <a:gd name="T5" fmla="*/ 5416 h 472"/>
                  <a:gd name="T6" fmla="*/ 74291 w 458"/>
                  <a:gd name="T7" fmla="*/ 5416 h 472"/>
                  <a:gd name="T8" fmla="*/ 74291 w 458"/>
                  <a:gd name="T9" fmla="*/ 15887 h 472"/>
                  <a:gd name="T10" fmla="*/ 148582 w 458"/>
                  <a:gd name="T11" fmla="*/ 84850 h 472"/>
                  <a:gd name="T12" fmla="*/ 74291 w 458"/>
                  <a:gd name="T13" fmla="*/ 159590 h 472"/>
                  <a:gd name="T14" fmla="*/ 74291 w 458"/>
                  <a:gd name="T15" fmla="*/ 170061 h 472"/>
                  <a:gd name="T16" fmla="*/ 85110 w 458"/>
                  <a:gd name="T17" fmla="*/ 170061 h 472"/>
                  <a:gd name="T18" fmla="*/ 164810 w 458"/>
                  <a:gd name="T19" fmla="*/ 90266 h 472"/>
                  <a:gd name="T20" fmla="*/ 164810 w 458"/>
                  <a:gd name="T21" fmla="*/ 84850 h 472"/>
                  <a:gd name="T22" fmla="*/ 164810 w 458"/>
                  <a:gd name="T23" fmla="*/ 79795 h 472"/>
                  <a:gd name="T24" fmla="*/ 79700 w 458"/>
                  <a:gd name="T25" fmla="*/ 84850 h 472"/>
                  <a:gd name="T26" fmla="*/ 79700 w 458"/>
                  <a:gd name="T27" fmla="*/ 84850 h 472"/>
                  <a:gd name="T28" fmla="*/ 79700 w 458"/>
                  <a:gd name="T29" fmla="*/ 79795 h 472"/>
                  <a:gd name="T30" fmla="*/ 15868 w 458"/>
                  <a:gd name="T31" fmla="*/ 15887 h 472"/>
                  <a:gd name="T32" fmla="*/ 5410 w 458"/>
                  <a:gd name="T33" fmla="*/ 15887 h 472"/>
                  <a:gd name="T34" fmla="*/ 5410 w 458"/>
                  <a:gd name="T35" fmla="*/ 26719 h 472"/>
                  <a:gd name="T36" fmla="*/ 63832 w 458"/>
                  <a:gd name="T37" fmla="*/ 84850 h 472"/>
                  <a:gd name="T38" fmla="*/ 5410 w 458"/>
                  <a:gd name="T39" fmla="*/ 143342 h 472"/>
                  <a:gd name="T40" fmla="*/ 5410 w 458"/>
                  <a:gd name="T41" fmla="*/ 154174 h 472"/>
                  <a:gd name="T42" fmla="*/ 15868 w 458"/>
                  <a:gd name="T43" fmla="*/ 154174 h 472"/>
                  <a:gd name="T44" fmla="*/ 79700 w 458"/>
                  <a:gd name="T45" fmla="*/ 90266 h 472"/>
                  <a:gd name="T46" fmla="*/ 79700 w 458"/>
                  <a:gd name="T47" fmla="*/ 84850 h 47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458" h="472">
                    <a:moveTo>
                      <a:pt x="457" y="221"/>
                    </a:moveTo>
                    <a:lnTo>
                      <a:pt x="457" y="221"/>
                    </a:lnTo>
                    <a:cubicBezTo>
                      <a:pt x="236" y="15"/>
                      <a:pt x="236" y="15"/>
                      <a:pt x="236" y="15"/>
                    </a:cubicBezTo>
                    <a:cubicBezTo>
                      <a:pt x="236" y="0"/>
                      <a:pt x="221" y="0"/>
                      <a:pt x="206" y="15"/>
                    </a:cubicBezTo>
                    <a:cubicBezTo>
                      <a:pt x="206" y="15"/>
                      <a:pt x="206" y="30"/>
                      <a:pt x="206" y="44"/>
                    </a:cubicBezTo>
                    <a:cubicBezTo>
                      <a:pt x="412" y="235"/>
                      <a:pt x="412" y="235"/>
                      <a:pt x="412" y="235"/>
                    </a:cubicBezTo>
                    <a:cubicBezTo>
                      <a:pt x="206" y="442"/>
                      <a:pt x="206" y="442"/>
                      <a:pt x="206" y="442"/>
                    </a:cubicBezTo>
                    <a:cubicBezTo>
                      <a:pt x="206" y="456"/>
                      <a:pt x="206" y="456"/>
                      <a:pt x="206" y="471"/>
                    </a:cubicBezTo>
                    <a:cubicBezTo>
                      <a:pt x="221" y="471"/>
                      <a:pt x="236" y="471"/>
                      <a:pt x="236" y="471"/>
                    </a:cubicBezTo>
                    <a:cubicBezTo>
                      <a:pt x="457" y="250"/>
                      <a:pt x="457" y="250"/>
                      <a:pt x="457" y="250"/>
                    </a:cubicBezTo>
                    <a:cubicBezTo>
                      <a:pt x="457" y="250"/>
                      <a:pt x="457" y="250"/>
                      <a:pt x="457" y="235"/>
                    </a:cubicBezTo>
                    <a:cubicBezTo>
                      <a:pt x="457" y="235"/>
                      <a:pt x="457" y="235"/>
                      <a:pt x="457" y="221"/>
                    </a:cubicBezTo>
                    <a:close/>
                    <a:moveTo>
                      <a:pt x="221" y="235"/>
                    </a:moveTo>
                    <a:lnTo>
                      <a:pt x="221" y="235"/>
                    </a:lnTo>
                    <a:cubicBezTo>
                      <a:pt x="221" y="235"/>
                      <a:pt x="221" y="235"/>
                      <a:pt x="221" y="221"/>
                    </a:cubicBezTo>
                    <a:cubicBezTo>
                      <a:pt x="44" y="44"/>
                      <a:pt x="44" y="44"/>
                      <a:pt x="44" y="44"/>
                    </a:cubicBezTo>
                    <a:cubicBezTo>
                      <a:pt x="30" y="44"/>
                      <a:pt x="15" y="44"/>
                      <a:pt x="15" y="44"/>
                    </a:cubicBezTo>
                    <a:cubicBezTo>
                      <a:pt x="0" y="59"/>
                      <a:pt x="0" y="74"/>
                      <a:pt x="15" y="74"/>
                    </a:cubicBezTo>
                    <a:cubicBezTo>
                      <a:pt x="177" y="235"/>
                      <a:pt x="177" y="235"/>
                      <a:pt x="177" y="235"/>
                    </a:cubicBezTo>
                    <a:cubicBezTo>
                      <a:pt x="15" y="397"/>
                      <a:pt x="15" y="397"/>
                      <a:pt x="15" y="397"/>
                    </a:cubicBezTo>
                    <a:cubicBezTo>
                      <a:pt x="0" y="412"/>
                      <a:pt x="0" y="427"/>
                      <a:pt x="15" y="427"/>
                    </a:cubicBezTo>
                    <a:cubicBezTo>
                      <a:pt x="15" y="442"/>
                      <a:pt x="30" y="442"/>
                      <a:pt x="44" y="427"/>
                    </a:cubicBezTo>
                    <a:cubicBezTo>
                      <a:pt x="221" y="250"/>
                      <a:pt x="221" y="250"/>
                      <a:pt x="221" y="250"/>
                    </a:cubicBezTo>
                    <a:cubicBezTo>
                      <a:pt x="221" y="250"/>
                      <a:pt x="221" y="250"/>
                      <a:pt x="221" y="23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1682" dirty="0">
                  <a:latin typeface="微软雅黑" panose="020B0503020204020204" pitchFamily="34" charset="-122"/>
                </a:endParaRPr>
              </a:p>
            </p:txBody>
          </p:sp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xmlns="" id="{D5D754F1-A0B6-7A4B-A06A-240D9D55F3C7}"/>
                  </a:ext>
                </a:extLst>
              </p:cNvPr>
              <p:cNvSpPr txBox="1"/>
              <p:nvPr/>
            </p:nvSpPr>
            <p:spPr>
              <a:xfrm>
                <a:off x="1741932" y="2223176"/>
                <a:ext cx="3351276" cy="3788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单击此处添加标题</a:t>
                </a:r>
              </a:p>
            </p:txBody>
          </p:sp>
        </p:grpSp>
        <p:grpSp>
          <p:nvGrpSpPr>
            <p:cNvPr id="16" name="组合 16">
              <a:extLst>
                <a:ext uri="{FF2B5EF4-FFF2-40B4-BE49-F238E27FC236}">
                  <a16:creationId xmlns:a16="http://schemas.microsoft.com/office/drawing/2014/main" xmlns="" id="{AA6C90E0-3E14-8140-9087-3CE061BE5B76}"/>
                </a:ext>
              </a:extLst>
            </p:cNvPr>
            <p:cNvGrpSpPr/>
            <p:nvPr/>
          </p:nvGrpSpPr>
          <p:grpSpPr>
            <a:xfrm>
              <a:off x="4715569" y="3687783"/>
              <a:ext cx="3495281" cy="351630"/>
              <a:chOff x="1289304" y="2223176"/>
              <a:chExt cx="3803904" cy="382679"/>
            </a:xfrm>
          </p:grpSpPr>
          <p:sp>
            <p:nvSpPr>
              <p:cNvPr id="17" name="Freeform 117">
                <a:extLst>
                  <a:ext uri="{FF2B5EF4-FFF2-40B4-BE49-F238E27FC236}">
                    <a16:creationId xmlns:a16="http://schemas.microsoft.com/office/drawing/2014/main" xmlns="" id="{AFCDED1B-DD7C-7D48-B854-7ABC012980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9304" y="2264953"/>
                <a:ext cx="330330" cy="340902"/>
              </a:xfrm>
              <a:custGeom>
                <a:avLst/>
                <a:gdLst>
                  <a:gd name="T0" fmla="*/ 164810 w 458"/>
                  <a:gd name="T1" fmla="*/ 79795 h 472"/>
                  <a:gd name="T2" fmla="*/ 164810 w 458"/>
                  <a:gd name="T3" fmla="*/ 79795 h 472"/>
                  <a:gd name="T4" fmla="*/ 85110 w 458"/>
                  <a:gd name="T5" fmla="*/ 5416 h 472"/>
                  <a:gd name="T6" fmla="*/ 74291 w 458"/>
                  <a:gd name="T7" fmla="*/ 5416 h 472"/>
                  <a:gd name="T8" fmla="*/ 74291 w 458"/>
                  <a:gd name="T9" fmla="*/ 15887 h 472"/>
                  <a:gd name="T10" fmla="*/ 148582 w 458"/>
                  <a:gd name="T11" fmla="*/ 84850 h 472"/>
                  <a:gd name="T12" fmla="*/ 74291 w 458"/>
                  <a:gd name="T13" fmla="*/ 159590 h 472"/>
                  <a:gd name="T14" fmla="*/ 74291 w 458"/>
                  <a:gd name="T15" fmla="*/ 170061 h 472"/>
                  <a:gd name="T16" fmla="*/ 85110 w 458"/>
                  <a:gd name="T17" fmla="*/ 170061 h 472"/>
                  <a:gd name="T18" fmla="*/ 164810 w 458"/>
                  <a:gd name="T19" fmla="*/ 90266 h 472"/>
                  <a:gd name="T20" fmla="*/ 164810 w 458"/>
                  <a:gd name="T21" fmla="*/ 84850 h 472"/>
                  <a:gd name="T22" fmla="*/ 164810 w 458"/>
                  <a:gd name="T23" fmla="*/ 79795 h 472"/>
                  <a:gd name="T24" fmla="*/ 79700 w 458"/>
                  <a:gd name="T25" fmla="*/ 84850 h 472"/>
                  <a:gd name="T26" fmla="*/ 79700 w 458"/>
                  <a:gd name="T27" fmla="*/ 84850 h 472"/>
                  <a:gd name="T28" fmla="*/ 79700 w 458"/>
                  <a:gd name="T29" fmla="*/ 79795 h 472"/>
                  <a:gd name="T30" fmla="*/ 15868 w 458"/>
                  <a:gd name="T31" fmla="*/ 15887 h 472"/>
                  <a:gd name="T32" fmla="*/ 5410 w 458"/>
                  <a:gd name="T33" fmla="*/ 15887 h 472"/>
                  <a:gd name="T34" fmla="*/ 5410 w 458"/>
                  <a:gd name="T35" fmla="*/ 26719 h 472"/>
                  <a:gd name="T36" fmla="*/ 63832 w 458"/>
                  <a:gd name="T37" fmla="*/ 84850 h 472"/>
                  <a:gd name="T38" fmla="*/ 5410 w 458"/>
                  <a:gd name="T39" fmla="*/ 143342 h 472"/>
                  <a:gd name="T40" fmla="*/ 5410 w 458"/>
                  <a:gd name="T41" fmla="*/ 154174 h 472"/>
                  <a:gd name="T42" fmla="*/ 15868 w 458"/>
                  <a:gd name="T43" fmla="*/ 154174 h 472"/>
                  <a:gd name="T44" fmla="*/ 79700 w 458"/>
                  <a:gd name="T45" fmla="*/ 90266 h 472"/>
                  <a:gd name="T46" fmla="*/ 79700 w 458"/>
                  <a:gd name="T47" fmla="*/ 84850 h 47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458" h="472">
                    <a:moveTo>
                      <a:pt x="457" y="221"/>
                    </a:moveTo>
                    <a:lnTo>
                      <a:pt x="457" y="221"/>
                    </a:lnTo>
                    <a:cubicBezTo>
                      <a:pt x="236" y="15"/>
                      <a:pt x="236" y="15"/>
                      <a:pt x="236" y="15"/>
                    </a:cubicBezTo>
                    <a:cubicBezTo>
                      <a:pt x="236" y="0"/>
                      <a:pt x="221" y="0"/>
                      <a:pt x="206" y="15"/>
                    </a:cubicBezTo>
                    <a:cubicBezTo>
                      <a:pt x="206" y="15"/>
                      <a:pt x="206" y="30"/>
                      <a:pt x="206" y="44"/>
                    </a:cubicBezTo>
                    <a:cubicBezTo>
                      <a:pt x="412" y="235"/>
                      <a:pt x="412" y="235"/>
                      <a:pt x="412" y="235"/>
                    </a:cubicBezTo>
                    <a:cubicBezTo>
                      <a:pt x="206" y="442"/>
                      <a:pt x="206" y="442"/>
                      <a:pt x="206" y="442"/>
                    </a:cubicBezTo>
                    <a:cubicBezTo>
                      <a:pt x="206" y="456"/>
                      <a:pt x="206" y="456"/>
                      <a:pt x="206" y="471"/>
                    </a:cubicBezTo>
                    <a:cubicBezTo>
                      <a:pt x="221" y="471"/>
                      <a:pt x="236" y="471"/>
                      <a:pt x="236" y="471"/>
                    </a:cubicBezTo>
                    <a:cubicBezTo>
                      <a:pt x="457" y="250"/>
                      <a:pt x="457" y="250"/>
                      <a:pt x="457" y="250"/>
                    </a:cubicBezTo>
                    <a:cubicBezTo>
                      <a:pt x="457" y="250"/>
                      <a:pt x="457" y="250"/>
                      <a:pt x="457" y="235"/>
                    </a:cubicBezTo>
                    <a:cubicBezTo>
                      <a:pt x="457" y="235"/>
                      <a:pt x="457" y="235"/>
                      <a:pt x="457" y="221"/>
                    </a:cubicBezTo>
                    <a:close/>
                    <a:moveTo>
                      <a:pt x="221" y="235"/>
                    </a:moveTo>
                    <a:lnTo>
                      <a:pt x="221" y="235"/>
                    </a:lnTo>
                    <a:cubicBezTo>
                      <a:pt x="221" y="235"/>
                      <a:pt x="221" y="235"/>
                      <a:pt x="221" y="221"/>
                    </a:cubicBezTo>
                    <a:cubicBezTo>
                      <a:pt x="44" y="44"/>
                      <a:pt x="44" y="44"/>
                      <a:pt x="44" y="44"/>
                    </a:cubicBezTo>
                    <a:cubicBezTo>
                      <a:pt x="30" y="44"/>
                      <a:pt x="15" y="44"/>
                      <a:pt x="15" y="44"/>
                    </a:cubicBezTo>
                    <a:cubicBezTo>
                      <a:pt x="0" y="59"/>
                      <a:pt x="0" y="74"/>
                      <a:pt x="15" y="74"/>
                    </a:cubicBezTo>
                    <a:cubicBezTo>
                      <a:pt x="177" y="235"/>
                      <a:pt x="177" y="235"/>
                      <a:pt x="177" y="235"/>
                    </a:cubicBezTo>
                    <a:cubicBezTo>
                      <a:pt x="15" y="397"/>
                      <a:pt x="15" y="397"/>
                      <a:pt x="15" y="397"/>
                    </a:cubicBezTo>
                    <a:cubicBezTo>
                      <a:pt x="0" y="412"/>
                      <a:pt x="0" y="427"/>
                      <a:pt x="15" y="427"/>
                    </a:cubicBezTo>
                    <a:cubicBezTo>
                      <a:pt x="15" y="442"/>
                      <a:pt x="30" y="442"/>
                      <a:pt x="44" y="427"/>
                    </a:cubicBezTo>
                    <a:cubicBezTo>
                      <a:pt x="221" y="250"/>
                      <a:pt x="221" y="250"/>
                      <a:pt x="221" y="250"/>
                    </a:cubicBezTo>
                    <a:cubicBezTo>
                      <a:pt x="221" y="250"/>
                      <a:pt x="221" y="250"/>
                      <a:pt x="221" y="23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1682" dirty="0">
                  <a:latin typeface="微软雅黑" panose="020B0503020204020204" pitchFamily="34" charset="-122"/>
                </a:endParaRPr>
              </a:p>
            </p:txBody>
          </p:sp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xmlns="" id="{0FDE4FB4-ED31-AD49-A44F-E76535753D86}"/>
                  </a:ext>
                </a:extLst>
              </p:cNvPr>
              <p:cNvSpPr txBox="1"/>
              <p:nvPr/>
            </p:nvSpPr>
            <p:spPr>
              <a:xfrm>
                <a:off x="1741932" y="2223176"/>
                <a:ext cx="3351276" cy="3788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单击此处添加标题</a:t>
                </a: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xmlns="" id="{1818FECC-10CB-B040-89D1-FBD366F7CFA8}"/>
                </a:ext>
              </a:extLst>
            </p:cNvPr>
            <p:cNvSpPr txBox="1"/>
            <p:nvPr/>
          </p:nvSpPr>
          <p:spPr>
            <a:xfrm>
              <a:off x="4736595" y="1205186"/>
              <a:ext cx="160717" cy="3055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kumimoji="1" lang="zh-CN" altLang="en-US" sz="1682" dirty="0"/>
            </a:p>
          </p:txBody>
        </p:sp>
      </p:grpSp>
    </p:spTree>
    <p:extLst>
      <p:ext uri="{BB962C8B-B14F-4D97-AF65-F5344CB8AC3E}">
        <p14:creationId xmlns:p14="http://schemas.microsoft.com/office/powerpoint/2010/main" val="3880917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D84189E8-F941-934E-9665-2A7A42321EAC}"/>
              </a:ext>
            </a:extLst>
          </p:cNvPr>
          <p:cNvGrpSpPr>
            <a:grpSpLocks noChangeAspect="1"/>
          </p:cNvGrpSpPr>
          <p:nvPr/>
        </p:nvGrpSpPr>
        <p:grpSpPr>
          <a:xfrm>
            <a:off x="3840785" y="2487539"/>
            <a:ext cx="4915757" cy="1576650"/>
            <a:chOff x="5444855" y="2958485"/>
            <a:chExt cx="8129097" cy="1579974"/>
          </a:xfrm>
        </p:grpSpPr>
        <p:sp>
          <p:nvSpPr>
            <p:cNvPr id="7" name="矩形 4">
              <a:extLst>
                <a:ext uri="{FF2B5EF4-FFF2-40B4-BE49-F238E27FC236}">
                  <a16:creationId xmlns:a16="http://schemas.microsoft.com/office/drawing/2014/main" xmlns="" id="{79CDFBDD-E821-714D-95A5-2B56BA1E71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7122" y="2958485"/>
              <a:ext cx="8096830" cy="555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000" b="1" dirty="0">
                  <a:latin typeface="Microsoft YaHei" panose="020B0503020204020204" pitchFamily="34" charset="-122"/>
                  <a:ea typeface="Microsoft YaHei" panose="020B0503020204020204" pitchFamily="34" charset="-122"/>
                  <a:sym typeface="Arial" panose="020B0604020202020204" pitchFamily="34" charset="0"/>
                </a:rPr>
                <a:t>1</a:t>
              </a:r>
              <a:r>
                <a:rPr lang="zh-CN" altLang="en-US" sz="3000" b="1" dirty="0">
                  <a:latin typeface="Microsoft YaHei" panose="020B0503020204020204" pitchFamily="34" charset="-122"/>
                  <a:ea typeface="Microsoft YaHei" panose="020B0503020204020204" pitchFamily="34" charset="-122"/>
                  <a:sym typeface="Arial" panose="020B0604020202020204" pitchFamily="34" charset="0"/>
                </a:rPr>
                <a:t> 请输入您的标题</a:t>
              </a:r>
            </a:p>
          </p:txBody>
        </p:sp>
        <p:sp>
          <p:nvSpPr>
            <p:cNvPr id="8" name="矩形 24">
              <a:extLst>
                <a:ext uri="{FF2B5EF4-FFF2-40B4-BE49-F238E27FC236}">
                  <a16:creationId xmlns:a16="http://schemas.microsoft.com/office/drawing/2014/main" xmlns="" id="{4C16A8E4-4509-B440-8A58-03DF86ED0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4855" y="3705710"/>
              <a:ext cx="7488366" cy="832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这里可以用一段简洁的文字描述出本章中心思想，</a:t>
              </a:r>
              <a:endPara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或者作为章节导语。还可以列出本章的小节标题</a:t>
              </a:r>
              <a:endPara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8585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3">
            <a:extLst>
              <a:ext uri="{FF2B5EF4-FFF2-40B4-BE49-F238E27FC236}">
                <a16:creationId xmlns:a16="http://schemas.microsoft.com/office/drawing/2014/main" xmlns="" id="{2D3B751E-9C4F-224A-BBCE-EC4DDFC8D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467" y="341366"/>
            <a:ext cx="2133918" cy="384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等线" charset="-122"/>
                <a:cs typeface="等线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等线" charset="-122"/>
                <a:cs typeface="等线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等线" charset="-122"/>
                <a:cs typeface="等线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等线" charset="-122"/>
                <a:cs typeface="等线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等线" charset="-122"/>
                <a:cs typeface="等线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等线" charset="-122"/>
                <a:cs typeface="等线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等线" charset="-122"/>
                <a:cs typeface="等线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等线" charset="-122"/>
                <a:cs typeface="等线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  <a:ea typeface="等线" charset="-122"/>
                <a:cs typeface="等线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901" b="1" dirty="0">
                <a:latin typeface="微软雅黑" charset="-122"/>
                <a:ea typeface="微软雅黑" charset="-122"/>
                <a:cs typeface="微软雅黑" charset="-122"/>
              </a:rPr>
              <a:t>单击此处添加标题</a:t>
            </a:r>
          </a:p>
        </p:txBody>
      </p:sp>
      <p:sp>
        <p:nvSpPr>
          <p:cNvPr id="3" name="矩形 24">
            <a:extLst>
              <a:ext uri="{FF2B5EF4-FFF2-40B4-BE49-F238E27FC236}">
                <a16:creationId xmlns:a16="http://schemas.microsoft.com/office/drawing/2014/main" xmlns="" id="{4C16A8E4-4509-B440-8A58-03DF86ED0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8916" y="3213738"/>
            <a:ext cx="1389858" cy="41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正文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41781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71575E2E-5EC8-D74E-A04A-CA4EE117C53B}"/>
              </a:ext>
            </a:extLst>
          </p:cNvPr>
          <p:cNvSpPr>
            <a:spLocks noChangeAspect="1"/>
          </p:cNvSpPr>
          <p:nvPr/>
        </p:nvSpPr>
        <p:spPr bwMode="auto">
          <a:xfrm>
            <a:off x="3323994" y="1389967"/>
            <a:ext cx="5541004" cy="879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00344">
              <a:lnSpc>
                <a:spcPct val="93000"/>
              </a:lnSpc>
              <a:buSzPct val="100000"/>
              <a:defRPr/>
            </a:pPr>
            <a:r>
              <a:rPr lang="en-US" altLang="zh-CN" sz="55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THANK YOU</a:t>
            </a:r>
            <a:endParaRPr lang="zh-CN" altLang="en-US" sz="5500" b="1" kern="10" dirty="0">
              <a:ln w="9525">
                <a:round/>
                <a:headEnd/>
                <a:tailEnd/>
              </a:ln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5">
            <a:extLst>
              <a:ext uri="{FF2B5EF4-FFF2-40B4-BE49-F238E27FC236}">
                <a16:creationId xmlns:a16="http://schemas.microsoft.com/office/drawing/2014/main" xmlns="" id="{0E18BB46-B91D-554E-8B46-F7FBA63830C6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471333" y="2537216"/>
            <a:ext cx="22666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charset="-122"/>
                <a:ea typeface="等线" charset="-122"/>
                <a:cs typeface="等线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charset="-122"/>
                <a:ea typeface="等线" charset="-122"/>
                <a:cs typeface="等线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charset="-122"/>
                <a:ea typeface="等线" charset="-122"/>
                <a:cs typeface="等线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charset="-122"/>
                <a:ea typeface="等线" charset="-122"/>
                <a:cs typeface="等线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charset="-122"/>
                <a:ea typeface="等线" charset="-122"/>
                <a:cs typeface="等线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charset="-122"/>
                <a:ea typeface="等线" charset="-122"/>
                <a:cs typeface="等线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charset="-122"/>
                <a:ea typeface="等线" charset="-122"/>
                <a:cs typeface="等线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charset="-122"/>
                <a:ea typeface="等线" charset="-122"/>
                <a:cs typeface="等线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charset="-122"/>
                <a:ea typeface="等线" charset="-122"/>
                <a:cs typeface="等线" charset="-122"/>
              </a:defRPr>
            </a:lvl9pPr>
          </a:lstStyle>
          <a:p>
            <a:r>
              <a:rPr kumimoji="1" lang="en-US" altLang="zh-CN" sz="1800" dirty="0">
                <a:latin typeface="Microsoft YaHei" charset="-122"/>
                <a:ea typeface="Microsoft YaHei" charset="-122"/>
                <a:cs typeface="Microsoft YaHei" charset="-122"/>
              </a:rPr>
              <a:t>wechat123</a:t>
            </a:r>
            <a:endParaRPr kumimoji="1" lang="zh-CN" altLang="en-US" sz="1800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14" name="文本框 6">
            <a:extLst>
              <a:ext uri="{FF2B5EF4-FFF2-40B4-BE49-F238E27FC236}">
                <a16:creationId xmlns:a16="http://schemas.microsoft.com/office/drawing/2014/main" xmlns="" id="{6C1F4C90-E6A8-9343-9EDE-199E8566622B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471333" y="3167002"/>
            <a:ext cx="19291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charset="-122"/>
                <a:ea typeface="等线" charset="-122"/>
                <a:cs typeface="等线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charset="-122"/>
                <a:ea typeface="等线" charset="-122"/>
                <a:cs typeface="等线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charset="-122"/>
                <a:ea typeface="等线" charset="-122"/>
                <a:cs typeface="等线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charset="-122"/>
                <a:ea typeface="等线" charset="-122"/>
                <a:cs typeface="等线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charset="-122"/>
                <a:ea typeface="等线" charset="-122"/>
                <a:cs typeface="等线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charset="-122"/>
                <a:ea typeface="等线" charset="-122"/>
                <a:cs typeface="等线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charset="-122"/>
                <a:ea typeface="等线" charset="-122"/>
                <a:cs typeface="等线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charset="-122"/>
                <a:ea typeface="等线" charset="-122"/>
                <a:cs typeface="等线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charset="-122"/>
                <a:ea typeface="等线" charset="-122"/>
                <a:cs typeface="等线" charset="-122"/>
              </a:defRPr>
            </a:lvl9pPr>
          </a:lstStyle>
          <a:p>
            <a:r>
              <a:rPr kumimoji="1" lang="en-US" altLang="zh-CN" sz="1800" dirty="0">
                <a:latin typeface="Microsoft YaHei" charset="-122"/>
                <a:ea typeface="Microsoft YaHei" charset="-122"/>
                <a:cs typeface="Microsoft YaHei" charset="-122"/>
              </a:rPr>
              <a:t>weibo123</a:t>
            </a:r>
            <a:endParaRPr kumimoji="1" lang="zh-CN" altLang="en-US" sz="1800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15" name="文本框 7">
            <a:extLst>
              <a:ext uri="{FF2B5EF4-FFF2-40B4-BE49-F238E27FC236}">
                <a16:creationId xmlns:a16="http://schemas.microsoft.com/office/drawing/2014/main" xmlns="" id="{CEA15806-BCC0-5345-BFD5-39EAD7E449F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471333" y="3840302"/>
            <a:ext cx="2340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charset="-122"/>
                <a:ea typeface="等线" charset="-122"/>
                <a:cs typeface="等线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charset="-122"/>
                <a:ea typeface="等线" charset="-122"/>
                <a:cs typeface="等线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charset="-122"/>
                <a:ea typeface="等线" charset="-122"/>
                <a:cs typeface="等线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charset="-122"/>
                <a:ea typeface="等线" charset="-122"/>
                <a:cs typeface="等线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charset="-122"/>
                <a:ea typeface="等线" charset="-122"/>
                <a:cs typeface="等线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charset="-122"/>
                <a:ea typeface="等线" charset="-122"/>
                <a:cs typeface="等线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charset="-122"/>
                <a:ea typeface="等线" charset="-122"/>
                <a:cs typeface="等线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charset="-122"/>
                <a:ea typeface="等线" charset="-122"/>
                <a:cs typeface="等线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charset="-122"/>
                <a:ea typeface="等线" charset="-122"/>
                <a:cs typeface="等线" charset="-122"/>
              </a:defRPr>
            </a:lvl9pPr>
          </a:lstStyle>
          <a:p>
            <a:r>
              <a:rPr kumimoji="1" lang="en-US" altLang="zh-CN" sz="1800" dirty="0">
                <a:latin typeface="Microsoft YaHei" charset="-122"/>
                <a:ea typeface="Microsoft YaHei" charset="-122"/>
                <a:cs typeface="Microsoft YaHei" charset="-122"/>
              </a:rPr>
              <a:t>13812341234</a:t>
            </a:r>
            <a:endParaRPr kumimoji="1" lang="zh-CN" altLang="en-US" sz="1800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xmlns="" id="{B177D3F1-80ED-E041-8EB7-6AD83A3A663F}"/>
              </a:ext>
            </a:extLst>
          </p:cNvPr>
          <p:cNvSpPr>
            <a:spLocks noChangeAspect="1"/>
          </p:cNvSpPr>
          <p:nvPr/>
        </p:nvSpPr>
        <p:spPr>
          <a:xfrm>
            <a:off x="6552653" y="2440454"/>
            <a:ext cx="1820336" cy="16724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kumimoji="1" lang="zh-CN" altLang="en-US" sz="1892" dirty="0">
                <a:solidFill>
                  <a:schemeClr val="tx1"/>
                </a:solidFill>
              </a:rPr>
              <a:t>二维码</a:t>
            </a:r>
          </a:p>
        </p:txBody>
      </p:sp>
      <p:pic>
        <p:nvPicPr>
          <p:cNvPr id="17" name="图片 9">
            <a:extLst>
              <a:ext uri="{FF2B5EF4-FFF2-40B4-BE49-F238E27FC236}">
                <a16:creationId xmlns:a16="http://schemas.microsoft.com/office/drawing/2014/main" xmlns="" id="{88AD0D17-D899-3744-A63D-45CC4D5929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89441" y="3809306"/>
            <a:ext cx="429684" cy="429684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8" name="图片 10">
            <a:extLst>
              <a:ext uri="{FF2B5EF4-FFF2-40B4-BE49-F238E27FC236}">
                <a16:creationId xmlns:a16="http://schemas.microsoft.com/office/drawing/2014/main" xmlns="" id="{89F89D0E-9B3B-5A45-AB15-EB5BEFD2762C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88177" y="3167002"/>
            <a:ext cx="430948" cy="429684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9" name="图片 11">
            <a:extLst>
              <a:ext uri="{FF2B5EF4-FFF2-40B4-BE49-F238E27FC236}">
                <a16:creationId xmlns:a16="http://schemas.microsoft.com/office/drawing/2014/main" xmlns="" id="{E41E4AD4-2312-B347-BE84-F0EDBD4B052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GlowEdges/>
                    </a14:imgEffect>
                    <a14:imgEffect>
                      <a14:sharpenSoften amount="-11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3996" y="2544165"/>
            <a:ext cx="430949" cy="43094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94BE2702-5222-4546-ACE8-9BCCE9F67248}"/>
              </a:ext>
            </a:extLst>
          </p:cNvPr>
          <p:cNvSpPr txBox="1"/>
          <p:nvPr/>
        </p:nvSpPr>
        <p:spPr>
          <a:xfrm>
            <a:off x="1670030" y="5123405"/>
            <a:ext cx="7019870" cy="725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56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说明：此处请列出你愿意向大家公布的社交账号，</a:t>
            </a:r>
            <a:endParaRPr kumimoji="1" lang="en-US" altLang="zh-CN" sz="2056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kumimoji="1" lang="zh-CN" altLang="en-US" sz="2056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二维码可以让大家直接关注，不愿意透露的，可以不列出。</a:t>
            </a:r>
          </a:p>
        </p:txBody>
      </p:sp>
    </p:spTree>
    <p:extLst>
      <p:ext uri="{BB962C8B-B14F-4D97-AF65-F5344CB8AC3E}">
        <p14:creationId xmlns:p14="http://schemas.microsoft.com/office/powerpoint/2010/main" val="1091207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800</TotalTime>
  <Words>106</Words>
  <Application>Microsoft Macintosh PowerPoint</Application>
  <PresentationFormat>全屏显示(4:3)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Microsoft YaHei</vt:lpstr>
      <vt:lpstr>宋体</vt:lpstr>
      <vt:lpstr>微软雅黑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JamieXu</cp:lastModifiedBy>
  <cp:revision>29</cp:revision>
  <dcterms:created xsi:type="dcterms:W3CDTF">2018-04-22T03:52:09Z</dcterms:created>
  <dcterms:modified xsi:type="dcterms:W3CDTF">2019-10-08T12:08:42Z</dcterms:modified>
</cp:coreProperties>
</file>